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4500" cy="9931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168E3-14E0-4FCA-ABFE-F5FB73211812}" type="datetimeFigureOut">
              <a:rPr lang="tr-TR" smtClean="0"/>
              <a:t>11.11.2013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25771-787D-4767-9BE8-3BEDB221EBC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36F98-91F1-400B-882C-F4571C7FD6D8}" type="datetime1">
              <a:rPr lang="tr-TR" smtClean="0"/>
              <a:t>11.11.2013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A85-4F7D-4FD1-8CDD-0B27B797CB98}" type="datetime1">
              <a:rPr lang="tr-TR" smtClean="0"/>
              <a:t>11.11.2013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BB4-7F1A-4755-A5B8-F3585F728898}" type="datetime1">
              <a:rPr lang="tr-TR" smtClean="0"/>
              <a:t>11.11.2013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AF003-4BF5-4AA1-B535-47887B2DA313}" type="datetime1">
              <a:rPr lang="tr-TR" smtClean="0"/>
              <a:t>11.11.2013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212F-D5AB-4864-9A5D-44A57C5FA3A6}" type="datetime1">
              <a:rPr lang="tr-TR" smtClean="0"/>
              <a:t>11.11.2013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36DD-51D5-4427-990A-69EB27795F94}" type="datetime1">
              <a:rPr lang="tr-TR" smtClean="0"/>
              <a:t>11.11.2013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2157-CBFC-441F-B084-B512DBF42394}" type="datetime1">
              <a:rPr lang="tr-TR" smtClean="0"/>
              <a:t>11.11.2013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1E7F-0523-4EEA-A8D3-86974BD02546}" type="datetime1">
              <a:rPr lang="tr-TR" smtClean="0"/>
              <a:t>11.11.2013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9868-25B1-468E-9CCD-FCC95803D363}" type="datetime1">
              <a:rPr lang="tr-TR" smtClean="0"/>
              <a:t>11.11.2013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6A6C-55D6-4130-81D5-5F93D7BFF465}" type="datetime1">
              <a:rPr lang="tr-TR" smtClean="0"/>
              <a:t>11.11.2013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16C55-2C73-4267-8530-8E6D44CE07B3}" type="datetime1">
              <a:rPr lang="tr-TR" smtClean="0"/>
              <a:t>11.11.2013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17DE5-1B64-4DE6-B4EC-D776D0527055}" type="datetime1">
              <a:rPr lang="tr-TR" smtClean="0"/>
              <a:t>11.11.2013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0923F-C119-4B3A-8FEB-AAE0AA78ED7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kiye.gov.t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ekeris.org.tr" TargetMode="External"/><Relationship Id="rId2" Type="http://schemas.openxmlformats.org/officeDocument/2006/relationships/hyperlink" Target="http://www.sekeris.org.tr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urkiye.gov.t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E-DEVLET ÜZERİNDEN YAPILACAK ÜYELİK İŞLEMLERİ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e-devlet ; </a:t>
            </a:r>
            <a:r>
              <a:rPr lang="tr-TR" dirty="0" smtClean="0">
                <a:hlinkClick r:id="rId2"/>
              </a:rPr>
              <a:t>www.</a:t>
            </a:r>
            <a:r>
              <a:rPr lang="tr-TR" dirty="0" err="1" smtClean="0">
                <a:hlinkClick r:id="rId2"/>
              </a:rPr>
              <a:t>turkiye</a:t>
            </a:r>
            <a:r>
              <a:rPr lang="tr-TR" dirty="0" smtClean="0">
                <a:hlinkClick r:id="rId2"/>
              </a:rPr>
              <a:t>.gov.tr</a:t>
            </a:r>
            <a:endParaRPr lang="tr-TR" dirty="0" smtClean="0"/>
          </a:p>
          <a:p>
            <a:r>
              <a:rPr lang="tr-TR" dirty="0" smtClean="0"/>
              <a:t>Adresi üzerinden sendikamıza üye olmak için tıklayınız.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ilk sayfa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612" y="0"/>
            <a:ext cx="8100776" cy="6858000"/>
          </a:xfrm>
          <a:prstGeom prst="rect">
            <a:avLst/>
          </a:prstGeom>
        </p:spPr>
      </p:pic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E-devlet üzerinden üyelikler için sendikamızın web sitesi üzerinden yayınlanan üyelik bölümünü inceleyebilirsiniz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>
                <a:hlinkClick r:id="rId2"/>
              </a:rPr>
              <a:t>www.</a:t>
            </a:r>
            <a:r>
              <a:rPr lang="tr-TR" dirty="0" err="1" smtClean="0">
                <a:hlinkClick r:id="rId2"/>
              </a:rPr>
              <a:t>sekeris</a:t>
            </a:r>
            <a:r>
              <a:rPr lang="tr-TR" dirty="0" smtClean="0">
                <a:hlinkClick r:id="rId2"/>
              </a:rPr>
              <a:t>.</a:t>
            </a:r>
            <a:r>
              <a:rPr lang="tr-TR" dirty="0" err="1" smtClean="0">
                <a:hlinkClick r:id="rId2"/>
              </a:rPr>
              <a:t>org.tr</a:t>
            </a:r>
            <a:endParaRPr lang="tr-TR" dirty="0" smtClean="0"/>
          </a:p>
          <a:p>
            <a:r>
              <a:rPr lang="tr-TR" dirty="0" smtClean="0">
                <a:solidFill>
                  <a:schemeClr val="tx1"/>
                </a:solidFill>
              </a:rPr>
              <a:t>Bize ulaşmak için </a:t>
            </a:r>
            <a:r>
              <a:rPr lang="tr-TR" dirty="0" err="1" smtClean="0">
                <a:solidFill>
                  <a:schemeClr val="tx1"/>
                </a:solidFill>
                <a:hlinkClick r:id="rId3"/>
              </a:rPr>
              <a:t>info</a:t>
            </a:r>
            <a:r>
              <a:rPr lang="tr-TR" dirty="0" smtClean="0">
                <a:solidFill>
                  <a:schemeClr val="tx1"/>
                </a:solidFill>
                <a:hlinkClick r:id="rId3"/>
              </a:rPr>
              <a:t>@</a:t>
            </a:r>
            <a:r>
              <a:rPr lang="tr-TR" dirty="0" err="1" smtClean="0">
                <a:solidFill>
                  <a:schemeClr val="tx1"/>
                </a:solidFill>
                <a:hlinkClick r:id="rId3"/>
              </a:rPr>
              <a:t>sekeris</a:t>
            </a:r>
            <a:r>
              <a:rPr lang="tr-TR" dirty="0" smtClean="0">
                <a:solidFill>
                  <a:schemeClr val="tx1"/>
                </a:solidFill>
                <a:hlinkClick r:id="rId3"/>
              </a:rPr>
              <a:t>.</a:t>
            </a:r>
            <a:r>
              <a:rPr lang="tr-TR" dirty="0" err="1" smtClean="0">
                <a:solidFill>
                  <a:schemeClr val="tx1"/>
                </a:solidFill>
                <a:hlinkClick r:id="rId3"/>
              </a:rPr>
              <a:t>org.tr</a:t>
            </a:r>
            <a:r>
              <a:rPr lang="tr-TR" dirty="0" smtClean="0">
                <a:solidFill>
                  <a:schemeClr val="tx1"/>
                </a:solidFill>
              </a:rPr>
              <a:t> adresinden mail atabilir dilerseniz 0312 418 42 73-74 </a:t>
            </a:r>
            <a:r>
              <a:rPr lang="tr-TR" dirty="0" err="1" smtClean="0">
                <a:solidFill>
                  <a:schemeClr val="tx1"/>
                </a:solidFill>
              </a:rPr>
              <a:t>nolu</a:t>
            </a:r>
            <a:r>
              <a:rPr lang="tr-TR" dirty="0" smtClean="0">
                <a:solidFill>
                  <a:schemeClr val="tx1"/>
                </a:solidFill>
              </a:rPr>
              <a:t> telefonlardan ulaşabilirsiniz.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E-devlet linkine tıkladıktan sonra </a:t>
            </a:r>
            <a:r>
              <a:rPr lang="tr-TR" sz="2400" dirty="0" smtClean="0">
                <a:hlinkClick r:id="rId2"/>
              </a:rPr>
              <a:t>www.</a:t>
            </a:r>
            <a:r>
              <a:rPr lang="tr-TR" sz="2400" dirty="0" err="1" smtClean="0">
                <a:hlinkClick r:id="rId2"/>
              </a:rPr>
              <a:t>turkiye</a:t>
            </a:r>
            <a:r>
              <a:rPr lang="tr-TR" sz="2400" dirty="0" smtClean="0">
                <a:hlinkClick r:id="rId2"/>
              </a:rPr>
              <a:t>.gov.tr</a:t>
            </a:r>
            <a:r>
              <a:rPr lang="tr-TR" sz="2400" dirty="0" smtClean="0"/>
              <a:t> adresinden ekranın üst bölümünde görünen </a:t>
            </a:r>
            <a:r>
              <a:rPr lang="tr-TR" sz="2400" u="sng" dirty="0" smtClean="0">
                <a:solidFill>
                  <a:srgbClr val="FF0000"/>
                </a:solidFill>
              </a:rPr>
              <a:t>sisteme giriş </a:t>
            </a:r>
            <a:r>
              <a:rPr lang="tr-TR" sz="2400" dirty="0" smtClean="0"/>
              <a:t>yazan yere tıklayınız </a:t>
            </a:r>
            <a:endParaRPr lang="tr-TR" sz="2400" dirty="0"/>
          </a:p>
        </p:txBody>
      </p:sp>
      <p:pic>
        <p:nvPicPr>
          <p:cNvPr id="4" name="3 İçerik Yer Tutucusu" descr="sayfa 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93420" y="1668621"/>
            <a:ext cx="7757160" cy="4389120"/>
          </a:xfrm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 smtClean="0"/>
              <a:t>Sisteme Giriş bölümünü tıkladıktan sonra aşağıdaki sayfa açılacaktır.</a:t>
            </a:r>
            <a:br>
              <a:rPr lang="tr-TR" sz="2400" dirty="0" smtClean="0"/>
            </a:br>
            <a:r>
              <a:rPr lang="tr-TR" sz="2400" dirty="0" smtClean="0"/>
              <a:t> T.C Kimlik no. </a:t>
            </a:r>
            <a:r>
              <a:rPr lang="tr-TR" sz="2400" dirty="0"/>
              <a:t>v</a:t>
            </a:r>
            <a:r>
              <a:rPr lang="tr-TR" sz="2400" dirty="0" smtClean="0"/>
              <a:t>e e-Devlet Şifresi bölümü doldurup Sisteme Giriş Yap tuşunu tıklayınız.</a:t>
            </a:r>
            <a:endParaRPr lang="tr-TR" sz="2400" dirty="0"/>
          </a:p>
        </p:txBody>
      </p:sp>
      <p:pic>
        <p:nvPicPr>
          <p:cNvPr id="4" name="3 İçerik Yer Tutucusu" descr="sayfa 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82140" y="1965801"/>
            <a:ext cx="5379720" cy="3794760"/>
          </a:xfrm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 smtClean="0"/>
              <a:t>Sisteme Giriş Yaptıktan sonra açılan sayfanın altında e- Hizmetler  bölümünün altıda yer alan </a:t>
            </a:r>
            <a:r>
              <a:rPr lang="tr-TR" sz="2400" dirty="0" smtClean="0">
                <a:solidFill>
                  <a:srgbClr val="FF0000"/>
                </a:solidFill>
              </a:rPr>
              <a:t>‘’Tüm Hizmetler’’ </a:t>
            </a:r>
            <a:r>
              <a:rPr lang="tr-TR" sz="2400" dirty="0" smtClean="0"/>
              <a:t>bölümü üzerine tıklayınız.  </a:t>
            </a:r>
            <a:endParaRPr lang="tr-TR" sz="2400" dirty="0"/>
          </a:p>
        </p:txBody>
      </p:sp>
      <p:pic>
        <p:nvPicPr>
          <p:cNvPr id="4" name="3 İçerik Yer Tutucusu" descr="sayfa 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5340" y="1798161"/>
            <a:ext cx="7513320" cy="4130040"/>
          </a:xfrm>
        </p:spPr>
      </p:pic>
      <p:sp>
        <p:nvSpPr>
          <p:cNvPr id="5" name="4 Sağ Ok"/>
          <p:cNvSpPr/>
          <p:nvPr/>
        </p:nvSpPr>
        <p:spPr>
          <a:xfrm>
            <a:off x="683568" y="4797152"/>
            <a:ext cx="144016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 smtClean="0"/>
              <a:t>‘’Tüm Hizmetler’’ linkine tıkladıktan sonra açılan sayfada ‘’Çalışma ve Sosyal Güvenlik Bakanlığı’’başlığı altında yer alan </a:t>
            </a:r>
            <a:br>
              <a:rPr lang="tr-TR" sz="2400" dirty="0" smtClean="0"/>
            </a:br>
            <a:r>
              <a:rPr lang="tr-TR" sz="2400" dirty="0" smtClean="0">
                <a:solidFill>
                  <a:srgbClr val="FF0000"/>
                </a:solidFill>
              </a:rPr>
              <a:t>‘’İşçi Sendikaları Üyelik İşlemleri’’ </a:t>
            </a:r>
            <a:r>
              <a:rPr lang="tr-TR" sz="2400" dirty="0" smtClean="0"/>
              <a:t>linkini tıklayınız.</a:t>
            </a:r>
            <a:endParaRPr lang="tr-TR" sz="2400" dirty="0"/>
          </a:p>
        </p:txBody>
      </p:sp>
      <p:pic>
        <p:nvPicPr>
          <p:cNvPr id="4" name="3 İçerik Yer Tutucusu" descr="sayfa 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700808"/>
            <a:ext cx="5387340" cy="4419600"/>
          </a:xfrm>
        </p:spPr>
      </p:pic>
      <p:sp>
        <p:nvSpPr>
          <p:cNvPr id="5" name="4 Sol Ok"/>
          <p:cNvSpPr/>
          <p:nvPr/>
        </p:nvSpPr>
        <p:spPr>
          <a:xfrm>
            <a:off x="4932040" y="3861048"/>
            <a:ext cx="1944216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 smtClean="0">
                <a:solidFill>
                  <a:schemeClr val="accent1"/>
                </a:solidFill>
              </a:rPr>
              <a:t>‘’İşçi Sendikaları Üyelik İşlemleri’’ </a:t>
            </a:r>
            <a:r>
              <a:rPr lang="tr-TR" sz="2400" dirty="0" smtClean="0"/>
              <a:t>linkini tıkladıktan sonra ok işareti ile belirttiğimiz. </a:t>
            </a:r>
            <a:r>
              <a:rPr lang="tr-TR" sz="2400" dirty="0" smtClean="0">
                <a:solidFill>
                  <a:srgbClr val="FF0000"/>
                </a:solidFill>
              </a:rPr>
              <a:t>001 </a:t>
            </a:r>
            <a:r>
              <a:rPr lang="tr-TR" sz="2400" dirty="0" err="1" smtClean="0">
                <a:solidFill>
                  <a:srgbClr val="FF0000"/>
                </a:solidFill>
              </a:rPr>
              <a:t>nolu</a:t>
            </a:r>
            <a:r>
              <a:rPr lang="tr-TR" sz="2400" dirty="0" smtClean="0">
                <a:solidFill>
                  <a:srgbClr val="FF0000"/>
                </a:solidFill>
              </a:rPr>
              <a:t> ŞEKER-İş </a:t>
            </a:r>
            <a:r>
              <a:rPr lang="tr-TR" sz="2400" dirty="0" smtClean="0"/>
              <a:t>yazan bölümü işaretleyin ve  sayfanın alt kısmında yer alan </a:t>
            </a:r>
            <a:r>
              <a:rPr lang="tr-TR" sz="2400" dirty="0" smtClean="0">
                <a:solidFill>
                  <a:schemeClr val="accent2"/>
                </a:solidFill>
              </a:rPr>
              <a:t>Üyelik Başvuru </a:t>
            </a:r>
            <a:r>
              <a:rPr lang="tr-TR" sz="2400" dirty="0" smtClean="0"/>
              <a:t>butonunu tıklayınız. </a:t>
            </a:r>
            <a:endParaRPr lang="tr-TR" sz="2400" dirty="0"/>
          </a:p>
        </p:txBody>
      </p:sp>
      <p:pic>
        <p:nvPicPr>
          <p:cNvPr id="4" name="3 İçerik Yer Tutucusu" descr="sayfa 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23900" y="1817211"/>
            <a:ext cx="7696200" cy="4091940"/>
          </a:xfrm>
        </p:spPr>
      </p:pic>
      <p:sp>
        <p:nvSpPr>
          <p:cNvPr id="5" name="4 Sol Ok"/>
          <p:cNvSpPr/>
          <p:nvPr/>
        </p:nvSpPr>
        <p:spPr>
          <a:xfrm>
            <a:off x="3851920" y="4149080"/>
            <a:ext cx="978408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3347864" y="5301208"/>
            <a:ext cx="115212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TÜRKİYE GIDA ve ŞEKER SANAYİİ İŞÇİLERİ SENDİKASI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		</a:t>
            </a:r>
          </a:p>
          <a:p>
            <a:pPr>
              <a:buNone/>
            </a:pPr>
            <a:endParaRPr lang="tr-TR" sz="4000" dirty="0"/>
          </a:p>
          <a:p>
            <a:pPr>
              <a:buNone/>
            </a:pPr>
            <a:r>
              <a:rPr lang="tr-TR" sz="4000" dirty="0" smtClean="0"/>
              <a:t>			ŞEKER-İŞ SENDİKASI</a:t>
            </a:r>
          </a:p>
          <a:p>
            <a:pPr>
              <a:buNone/>
            </a:pPr>
            <a:r>
              <a:rPr lang="tr-TR" sz="4000" dirty="0" smtClean="0"/>
              <a:t>			       ÜYELİĞİNİZ </a:t>
            </a:r>
          </a:p>
          <a:p>
            <a:pPr>
              <a:buNone/>
            </a:pPr>
            <a:r>
              <a:rPr lang="tr-TR" sz="4000" dirty="0" smtClean="0"/>
              <a:t>			    HAYIRLI OLSUN</a:t>
            </a:r>
            <a:endParaRPr lang="tr-TR" sz="4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923F-C119-4B3A-8FEB-AAE0AA78ED76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157</Words>
  <Application>Microsoft Office PowerPoint</Application>
  <PresentationFormat>Ekran Gösterisi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E-DEVLET ÜZERİNDEN YAPILACAK ÜYELİK İŞLEMLERİ</vt:lpstr>
      <vt:lpstr>Slayt 2</vt:lpstr>
      <vt:lpstr>E-devlet üzerinden üyelikler için sendikamızın web sitesi üzerinden yayınlanan üyelik bölümünü inceleyebilirsiniz</vt:lpstr>
      <vt:lpstr>E-devlet linkine tıkladıktan sonra www.turkiye.gov.tr adresinden ekranın üst bölümünde görünen sisteme giriş yazan yere tıklayınız </vt:lpstr>
      <vt:lpstr>Sisteme Giriş bölümünü tıkladıktan sonra aşağıdaki sayfa açılacaktır.  T.C Kimlik no. ve e-Devlet Şifresi bölümü doldurup Sisteme Giriş Yap tuşunu tıklayınız.</vt:lpstr>
      <vt:lpstr>Sisteme Giriş Yaptıktan sonra açılan sayfanın altında e- Hizmetler  bölümünün altıda yer alan ‘’Tüm Hizmetler’’ bölümü üzerine tıklayınız.  </vt:lpstr>
      <vt:lpstr>‘’Tüm Hizmetler’’ linkine tıkladıktan sonra açılan sayfada ‘’Çalışma ve Sosyal Güvenlik Bakanlığı’’başlığı altında yer alan  ‘’İşçi Sendikaları Üyelik İşlemleri’’ linkini tıklayınız.</vt:lpstr>
      <vt:lpstr>‘’İşçi Sendikaları Üyelik İşlemleri’’ linkini tıkladıktan sonra ok işareti ile belirttiğimiz. 001 nolu ŞEKER-İş yazan bölümü işaretleyin ve  sayfanın alt kısmında yer alan Üyelik Başvuru butonunu tıklayınız. </vt:lpstr>
      <vt:lpstr>TÜRKİYE GIDA ve ŞEKER SANAYİİ İŞÇİLERİ SENDİKASI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E-DEVLET ÜZERİNDEN YAPILACAK ÜYELİK İŞLEMLERİ</dc:title>
  <dc:creator>iMac</dc:creator>
  <cp:lastModifiedBy>iMac</cp:lastModifiedBy>
  <cp:revision>20</cp:revision>
  <dcterms:created xsi:type="dcterms:W3CDTF">2013-11-11T10:04:29Z</dcterms:created>
  <dcterms:modified xsi:type="dcterms:W3CDTF">2013-11-11T14:06:33Z</dcterms:modified>
</cp:coreProperties>
</file>